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910" r:id="rId31"/>
    <p:sldId id="882" r:id="rId32"/>
    <p:sldId id="878" r:id="rId33"/>
    <p:sldId id="881" r:id="rId34"/>
    <p:sldId id="873" r:id="rId35"/>
    <p:sldId id="874" r:id="rId36"/>
    <p:sldId id="876" r:id="rId37"/>
    <p:sldId id="875" r:id="rId38"/>
    <p:sldId id="877" r:id="rId39"/>
    <p:sldId id="869" r:id="rId40"/>
    <p:sldId id="870" r:id="rId41"/>
    <p:sldId id="826" r:id="rId42"/>
    <p:sldId id="867" r:id="rId43"/>
    <p:sldId id="853" r:id="rId44"/>
    <p:sldId id="854" r:id="rId45"/>
    <p:sldId id="879" r:id="rId46"/>
    <p:sldId id="880" r:id="rId47"/>
    <p:sldId id="855" r:id="rId48"/>
    <p:sldId id="857" r:id="rId49"/>
    <p:sldId id="856" r:id="rId50"/>
    <p:sldId id="858" r:id="rId51"/>
    <p:sldId id="859" r:id="rId52"/>
    <p:sldId id="860" r:id="rId53"/>
    <p:sldId id="861" r:id="rId54"/>
    <p:sldId id="862" r:id="rId55"/>
    <p:sldId id="863" r:id="rId56"/>
    <p:sldId id="864" r:id="rId57"/>
    <p:sldId id="865" r:id="rId58"/>
    <p:sldId id="866" r:id="rId59"/>
    <p:sldId id="5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882"/>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3/29/2022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3/29/2022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3/29/2022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3/29/2022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3/29/2022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3/29/2022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3/29/2022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3/29/2022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image" Target="../media/image46.jpg"/><Relationship Id="rId1" Type="http://schemas.openxmlformats.org/officeDocument/2006/relationships/slideLayout" Target="../slideLayouts/slideLayout8.xml"/><Relationship Id="rId6" Type="http://schemas.openxmlformats.org/officeDocument/2006/relationships/image" Target="../media/image50.svg"/><Relationship Id="rId11"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svg"/><Relationship Id="rId9" Type="http://schemas.openxmlformats.org/officeDocument/2006/relationships/hyperlink" Target="http://www.sztaki.h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31687</TotalTime>
  <Words>5054</Words>
  <Application>Microsoft Office PowerPoint</Application>
  <PresentationFormat>Szélesvásznú</PresentationFormat>
  <Paragraphs>410</Paragraphs>
  <Slides>59</Slides>
  <Notes>58</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59</vt:i4>
      </vt:variant>
    </vt:vector>
  </HeadingPairs>
  <TitlesOfParts>
    <vt:vector size="65"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1743</cp:revision>
  <dcterms:created xsi:type="dcterms:W3CDTF">2019-06-15T13:08:53Z</dcterms:created>
  <dcterms:modified xsi:type="dcterms:W3CDTF">2022-03-29T12:39:49Z</dcterms:modified>
</cp:coreProperties>
</file>